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93" r:id="rId2"/>
    <p:sldId id="290" r:id="rId3"/>
    <p:sldId id="257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5" r:id="rId28"/>
    <p:sldId id="286" r:id="rId29"/>
    <p:sldId id="287" r:id="rId30"/>
    <p:sldId id="288" r:id="rId31"/>
    <p:sldId id="296" r:id="rId32"/>
    <p:sldId id="297" r:id="rId33"/>
    <p:sldId id="295" r:id="rId34"/>
    <p:sldId id="299" r:id="rId35"/>
    <p:sldId id="301" r:id="rId36"/>
    <p:sldId id="292" r:id="rId37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DA4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28 Título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16" name="15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2" name="1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5" name="1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7" name="26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5 Marcador de texto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9" name="18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11" name="1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1" name="20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10" name="9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28 Título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25" name="24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8" name="27 Marcador de contenido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1" name="10 Conector recto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29 Título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2" name="1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21" name="20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24" name="2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14" name="13 Marcador de contenido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25" name="2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29" name="2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2 Marcador de posición de imagen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1" name="30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7" name="16 Título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6" name="25 Marcador de texto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7 Marcador de texto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1" name="10 Marcador de fecha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33E9DECC-88EB-4961-B0F3-7D0FEC8757D2}" type="datetimeFigureOut">
              <a:rPr lang="es-ES" smtClean="0"/>
              <a:pPr/>
              <a:t>25/06/2014</a:t>
            </a:fld>
            <a:endParaRPr lang="es-ES"/>
          </a:p>
        </p:txBody>
      </p:sp>
      <p:sp>
        <p:nvSpPr>
          <p:cNvPr id="28" name="27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8498893-7DF7-4C1E-A1B5-8D065ADF229B}" type="slidenum">
              <a:rPr lang="es-ES" smtClean="0"/>
              <a:pPr/>
              <a:t>‹Nº›</a:t>
            </a:fld>
            <a:endParaRPr lang="es-ES"/>
          </a:p>
        </p:txBody>
      </p:sp>
      <p:sp>
        <p:nvSpPr>
          <p:cNvPr id="10" name="9 Marcador de título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11 Conector recto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2214554"/>
            <a:ext cx="8686800" cy="3286148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>
                <a:latin typeface="Palatino Linotype" pitchFamily="18" charset="0"/>
              </a:rPr>
              <a:t>TEMA:</a:t>
            </a:r>
            <a:br>
              <a:rPr lang="es-ES" b="1" dirty="0" smtClean="0">
                <a:latin typeface="Palatino Linotype" pitchFamily="18" charset="0"/>
              </a:rPr>
            </a:br>
            <a:r>
              <a:rPr lang="es-ES" b="1" dirty="0" smtClean="0">
                <a:latin typeface="Palatino Linotype" pitchFamily="18" charset="0"/>
              </a:rPr>
              <a:t>“EDUCACIÓN FINANCIERA”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34818" name="Picture 2" descr="E:\ADMINISTRACION\DOCUMENTOS\LOGO\Logo actual letreros internos Credico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714488"/>
          </a:xfrm>
          <a:prstGeom prst="rect">
            <a:avLst/>
          </a:prstGeom>
          <a:noFill/>
        </p:spPr>
      </p:pic>
      <p:pic>
        <p:nvPicPr>
          <p:cNvPr id="34819" name="Picture 3" descr="E:\ADMINISTRACION\sbs\small-icon.ho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4500568"/>
            <a:ext cx="2377440" cy="1337310"/>
          </a:xfrm>
          <a:prstGeom prst="rect">
            <a:avLst/>
          </a:prstGeom>
          <a:noFill/>
        </p:spPr>
      </p:pic>
      <p:sp>
        <p:nvSpPr>
          <p:cNvPr id="6" name="5 CuadroTexto"/>
          <p:cNvSpPr txBox="1"/>
          <p:nvPr/>
        </p:nvSpPr>
        <p:spPr>
          <a:xfrm>
            <a:off x="0" y="6500834"/>
            <a:ext cx="285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latin typeface="Palatino Linotype" pitchFamily="18" charset="0"/>
              </a:rPr>
              <a:t>Agencia Desaguadero</a:t>
            </a:r>
            <a:endParaRPr lang="es-ES" b="1" i="1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49706" t="14648" r="7210" b="6250"/>
          <a:stretch>
            <a:fillRect/>
          </a:stretch>
        </p:blipFill>
        <p:spPr bwMode="auto">
          <a:xfrm>
            <a:off x="2285984" y="1000132"/>
            <a:ext cx="4429124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 l="10432" t="20508" r="6661" b="6250"/>
          <a:stretch>
            <a:fillRect/>
          </a:stretch>
        </p:blipFill>
        <p:spPr bwMode="auto">
          <a:xfrm>
            <a:off x="-32" y="928670"/>
            <a:ext cx="9144032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745" t="21484" r="6661" b="6250"/>
          <a:stretch>
            <a:fillRect/>
          </a:stretch>
        </p:blipFill>
        <p:spPr bwMode="auto">
          <a:xfrm>
            <a:off x="-32" y="1000108"/>
            <a:ext cx="9144032" cy="5286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 l="5490" t="16601" r="47291" b="9179"/>
          <a:stretch>
            <a:fillRect/>
          </a:stretch>
        </p:blipFill>
        <p:spPr bwMode="auto">
          <a:xfrm>
            <a:off x="1643042" y="1214422"/>
            <a:ext cx="6143668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 l="5490" t="13672" r="7759" b="8203"/>
          <a:stretch>
            <a:fillRect/>
          </a:stretch>
        </p:blipFill>
        <p:spPr bwMode="auto">
          <a:xfrm>
            <a:off x="-32" y="1000108"/>
            <a:ext cx="9144032" cy="571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 l="6039" t="20508" r="12701" b="9179"/>
          <a:stretch>
            <a:fillRect/>
          </a:stretch>
        </p:blipFill>
        <p:spPr bwMode="auto">
          <a:xfrm>
            <a:off x="-32" y="1000108"/>
            <a:ext cx="9144032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 l="9883" t="20508" r="7759" b="6250"/>
          <a:stretch>
            <a:fillRect/>
          </a:stretch>
        </p:blipFill>
        <p:spPr bwMode="auto">
          <a:xfrm>
            <a:off x="-32" y="1000108"/>
            <a:ext cx="9144032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 l="5490" t="16601" r="7210" b="10156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 l="2745" t="18554" r="7210" b="8203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l="5490" t="18554" r="13799" b="10156"/>
          <a:stretch>
            <a:fillRect/>
          </a:stretch>
        </p:blipFill>
        <p:spPr bwMode="auto">
          <a:xfrm>
            <a:off x="-32" y="1000108"/>
            <a:ext cx="914403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5527" t="16797" r="12115" b="8984"/>
          <a:stretch>
            <a:fillRect/>
          </a:stretch>
        </p:blipFill>
        <p:spPr bwMode="auto">
          <a:xfrm>
            <a:off x="0" y="928670"/>
            <a:ext cx="914400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 l="5490" t="18554" r="7210" b="8203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 l="5490" t="20508" r="2818" b="6250"/>
          <a:stretch>
            <a:fillRect/>
          </a:stretch>
        </p:blipFill>
        <p:spPr bwMode="auto">
          <a:xfrm>
            <a:off x="-32" y="1000132"/>
            <a:ext cx="9144032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 l="2745" t="14648" r="7210" b="6250"/>
          <a:stretch>
            <a:fillRect/>
          </a:stretch>
        </p:blipFill>
        <p:spPr bwMode="auto">
          <a:xfrm>
            <a:off x="-32" y="1000132"/>
            <a:ext cx="9144032" cy="5786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 l="5490" t="17578" r="6661" b="9179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 l="10981" t="18554" r="7759" b="9179"/>
          <a:stretch>
            <a:fillRect/>
          </a:stretch>
        </p:blipFill>
        <p:spPr bwMode="auto">
          <a:xfrm>
            <a:off x="-32" y="1000108"/>
            <a:ext cx="914403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 l="4941" t="18554" r="42899" b="6250"/>
          <a:stretch>
            <a:fillRect/>
          </a:stretch>
        </p:blipFill>
        <p:spPr bwMode="auto">
          <a:xfrm>
            <a:off x="1214414" y="1000132"/>
            <a:ext cx="6786610" cy="5500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 l="5490" t="20508" r="7210" b="6250"/>
          <a:stretch>
            <a:fillRect/>
          </a:stretch>
        </p:blipFill>
        <p:spPr bwMode="auto">
          <a:xfrm>
            <a:off x="0" y="1000132"/>
            <a:ext cx="9144032" cy="5357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l="5490" t="14648" r="7210" b="12109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 l="6039" t="17578" r="7210" b="10156"/>
          <a:stretch>
            <a:fillRect/>
          </a:stretch>
        </p:blipFill>
        <p:spPr bwMode="auto">
          <a:xfrm>
            <a:off x="-32" y="1000108"/>
            <a:ext cx="914403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 l="6039" t="18554" r="7210" b="9179"/>
          <a:stretch>
            <a:fillRect/>
          </a:stretch>
        </p:blipFill>
        <p:spPr bwMode="auto">
          <a:xfrm>
            <a:off x="-32" y="1000108"/>
            <a:ext cx="914403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5527" t="18750" r="7174" b="8007"/>
          <a:stretch>
            <a:fillRect/>
          </a:stretch>
        </p:blipFill>
        <p:spPr bwMode="auto">
          <a:xfrm>
            <a:off x="0" y="1000108"/>
            <a:ext cx="9144000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 l="5490" t="19531" r="5014" b="3320"/>
          <a:stretch>
            <a:fillRect/>
          </a:stretch>
        </p:blipFill>
        <p:spPr bwMode="auto">
          <a:xfrm>
            <a:off x="-32" y="1000108"/>
            <a:ext cx="9144032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392" t="15625" r="46193" b="6250"/>
          <a:stretch>
            <a:fillRect/>
          </a:stretch>
        </p:blipFill>
        <p:spPr bwMode="auto">
          <a:xfrm>
            <a:off x="571472" y="1000108"/>
            <a:ext cx="8215370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54356" t="14648" r="2818" b="12109"/>
          <a:stretch>
            <a:fillRect/>
          </a:stretch>
        </p:blipFill>
        <p:spPr bwMode="auto">
          <a:xfrm>
            <a:off x="71438" y="142852"/>
            <a:ext cx="8929718" cy="6572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3843" t="14648" r="50989" b="6250"/>
          <a:stretch>
            <a:fillRect/>
          </a:stretch>
        </p:blipFill>
        <p:spPr bwMode="auto">
          <a:xfrm>
            <a:off x="1428728" y="214290"/>
            <a:ext cx="6643734" cy="6643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 l="53258" t="13672" r="3367" b="9179"/>
          <a:stretch>
            <a:fillRect/>
          </a:stretch>
        </p:blipFill>
        <p:spPr bwMode="auto">
          <a:xfrm>
            <a:off x="642910" y="1000108"/>
            <a:ext cx="7572428" cy="5857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 l="57650" t="14648" r="2818" b="10156"/>
          <a:stretch>
            <a:fillRect/>
          </a:stretch>
        </p:blipFill>
        <p:spPr bwMode="auto">
          <a:xfrm>
            <a:off x="1142976" y="0"/>
            <a:ext cx="707236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4282" y="2214554"/>
            <a:ext cx="8686800" cy="3286148"/>
          </a:xfrm>
        </p:spPr>
        <p:txBody>
          <a:bodyPr>
            <a:normAutofit/>
          </a:bodyPr>
          <a:lstStyle/>
          <a:p>
            <a:pPr algn="ctr"/>
            <a:r>
              <a:rPr lang="es-ES" b="1" dirty="0" smtClean="0">
                <a:latin typeface="Palatino Linotype" pitchFamily="18" charset="0"/>
              </a:rPr>
              <a:t>TEMA:</a:t>
            </a:r>
            <a:br>
              <a:rPr lang="es-ES" b="1" dirty="0" smtClean="0">
                <a:latin typeface="Palatino Linotype" pitchFamily="18" charset="0"/>
              </a:rPr>
            </a:br>
            <a:r>
              <a:rPr lang="es-ES" b="1" dirty="0" smtClean="0">
                <a:latin typeface="Palatino Linotype" pitchFamily="18" charset="0"/>
              </a:rPr>
              <a:t>EDUCACIÓN FINANCIERA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/>
              <a:t/>
            </a:r>
            <a:br>
              <a:rPr lang="es-ES" dirty="0" smtClean="0"/>
            </a:br>
            <a:endParaRPr lang="es-ES" dirty="0"/>
          </a:p>
        </p:txBody>
      </p:sp>
      <p:pic>
        <p:nvPicPr>
          <p:cNvPr id="34818" name="Picture 2" descr="E:\ADMINISTRACION\DOCUMENTOS\LOGO\Logo actual letreros internos Credicoop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1714488"/>
          </a:xfrm>
          <a:prstGeom prst="rect">
            <a:avLst/>
          </a:prstGeom>
          <a:noFill/>
        </p:spPr>
      </p:pic>
      <p:pic>
        <p:nvPicPr>
          <p:cNvPr id="34819" name="Picture 3" descr="E:\ADMINISTRACION\sbs\small-icon.hover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4500568"/>
            <a:ext cx="2377440" cy="1337310"/>
          </a:xfrm>
          <a:prstGeom prst="rect">
            <a:avLst/>
          </a:prstGeom>
          <a:noFill/>
        </p:spPr>
      </p:pic>
      <p:sp>
        <p:nvSpPr>
          <p:cNvPr id="5" name="4 CuadroTexto"/>
          <p:cNvSpPr txBox="1"/>
          <p:nvPr/>
        </p:nvSpPr>
        <p:spPr>
          <a:xfrm>
            <a:off x="0" y="6500834"/>
            <a:ext cx="2857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i="1" dirty="0" smtClean="0">
                <a:latin typeface="Palatino Linotype" pitchFamily="18" charset="0"/>
              </a:rPr>
              <a:t>Agencia Desaguadero</a:t>
            </a:r>
            <a:endParaRPr lang="es-ES" b="1" i="1" dirty="0">
              <a:latin typeface="Palatino Linotype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 l="6076" t="13867" r="7174" b="13867"/>
          <a:stretch>
            <a:fillRect/>
          </a:stretch>
        </p:blipFill>
        <p:spPr bwMode="auto">
          <a:xfrm>
            <a:off x="0" y="1000108"/>
            <a:ext cx="914400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9334" t="17578" r="3916" b="9179"/>
          <a:stretch>
            <a:fillRect/>
          </a:stretch>
        </p:blipFill>
        <p:spPr bwMode="auto">
          <a:xfrm>
            <a:off x="-32" y="1000108"/>
            <a:ext cx="9144032" cy="535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14275" t="14648" r="3916" b="14062"/>
          <a:stretch>
            <a:fillRect/>
          </a:stretch>
        </p:blipFill>
        <p:spPr bwMode="auto">
          <a:xfrm>
            <a:off x="-32" y="1000108"/>
            <a:ext cx="914403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490" t="15625" r="11603" b="12109"/>
          <a:stretch>
            <a:fillRect/>
          </a:stretch>
        </p:blipFill>
        <p:spPr bwMode="auto">
          <a:xfrm>
            <a:off x="-32" y="1000108"/>
            <a:ext cx="914403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l="4941" t="16601" r="45644" b="11133"/>
          <a:stretch>
            <a:fillRect/>
          </a:stretch>
        </p:blipFill>
        <p:spPr bwMode="auto">
          <a:xfrm>
            <a:off x="1500166" y="1214422"/>
            <a:ext cx="6429420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6039" t="17578" r="12152" b="10156"/>
          <a:stretch>
            <a:fillRect/>
          </a:stretch>
        </p:blipFill>
        <p:spPr bwMode="auto">
          <a:xfrm>
            <a:off x="-32" y="1000108"/>
            <a:ext cx="9144032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5" descr="E:\ADMINISTRACION\DOCUMENTOS\LOGO\logg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32" y="0"/>
            <a:ext cx="1367028" cy="9856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iajes">
  <a:themeElements>
    <a:clrScheme name="Personalizado 1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00B050"/>
      </a:accent5>
      <a:accent6>
        <a:srgbClr val="C17529"/>
      </a:accent6>
      <a:hlink>
        <a:srgbClr val="AD1F1F"/>
      </a:hlink>
      <a:folHlink>
        <a:srgbClr val="FFC42F"/>
      </a:folHlink>
    </a:clrScheme>
    <a:fontScheme name="Viaj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Viajes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</TotalTime>
  <Words>8</Words>
  <Application>Microsoft Office PowerPoint</Application>
  <PresentationFormat>Presentación en pantalla (4:3)</PresentationFormat>
  <Paragraphs>4</Paragraphs>
  <Slides>36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37" baseType="lpstr">
      <vt:lpstr>Viajes</vt:lpstr>
      <vt:lpstr>TEMA: “EDUCACIÓN FINANCIERA”   </vt:lpstr>
      <vt:lpstr>Diapositiva 2</vt:lpstr>
      <vt:lpstr>Diapositiva 3</vt:lpstr>
      <vt:lpstr>Diapositiva 4</vt:lpstr>
      <vt:lpstr>Diapositiva 5</vt:lpstr>
      <vt:lpstr>Diapositiva 6</vt:lpstr>
      <vt:lpstr>Diapositiva 7</vt:lpstr>
      <vt:lpstr>Diapositiva 8</vt:lpstr>
      <vt:lpstr>Diapositiva 9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  <vt:lpstr>Diapositiva 21</vt:lpstr>
      <vt:lpstr>Diapositiva 22</vt:lpstr>
      <vt:lpstr>Diapositiva 23</vt:lpstr>
      <vt:lpstr>Diapositiva 24</vt:lpstr>
      <vt:lpstr>Diapositiva 25</vt:lpstr>
      <vt:lpstr>Diapositiva 26</vt:lpstr>
      <vt:lpstr>Diapositiva 27</vt:lpstr>
      <vt:lpstr>Diapositiva 28</vt:lpstr>
      <vt:lpstr>Diapositiva 29</vt:lpstr>
      <vt:lpstr>Diapositiva 30</vt:lpstr>
      <vt:lpstr>Diapositiva 31</vt:lpstr>
      <vt:lpstr>Diapositiva 32</vt:lpstr>
      <vt:lpstr>Diapositiva 33</vt:lpstr>
      <vt:lpstr>Diapositiva 34</vt:lpstr>
      <vt:lpstr>Diapositiva 35</vt:lpstr>
      <vt:lpstr>TEMA: EDUCACIÓN FINANCIERA   </vt:lpstr>
    </vt:vector>
  </TitlesOfParts>
  <Company>Credicoop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Analista</dc:creator>
  <cp:lastModifiedBy>Analista</cp:lastModifiedBy>
  <cp:revision>15</cp:revision>
  <dcterms:created xsi:type="dcterms:W3CDTF">2014-06-24T14:39:08Z</dcterms:created>
  <dcterms:modified xsi:type="dcterms:W3CDTF">2014-06-25T22:41:41Z</dcterms:modified>
</cp:coreProperties>
</file>